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62850" cy="10688638"/>
  <p:notesSz cx="6731000" cy="9855200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69" autoAdjust="0"/>
  </p:normalViewPr>
  <p:slideViewPr>
    <p:cSldViewPr snapToGrid="0" snapToObjects="1">
      <p:cViewPr>
        <p:scale>
          <a:sx n="100" d="100"/>
          <a:sy n="100" d="100"/>
        </p:scale>
        <p:origin x="-378" y="110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6767" cy="492760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2676" y="1"/>
            <a:ext cx="2916767" cy="492760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536ABAC3-A6EC-1642-92BE-FCB76B03E6CA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6767" cy="492760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2676" y="9360730"/>
            <a:ext cx="2916767" cy="492760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1652C34E-FBB6-414F-952A-9672AEBAD5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48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190" cy="493154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3237" y="0"/>
            <a:ext cx="2916189" cy="493154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7D07C9EB-C955-4A38-9F57-DCD736734D77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8188"/>
            <a:ext cx="2613025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2" y="4681023"/>
            <a:ext cx="5383856" cy="4435233"/>
          </a:xfrm>
          <a:prstGeom prst="rect">
            <a:avLst/>
          </a:prstGeom>
        </p:spPr>
        <p:txBody>
          <a:bodyPr vert="horz" lIns="90708" tIns="45354" rIns="90708" bIns="4535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0471"/>
            <a:ext cx="2916190" cy="49315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3237" y="9360471"/>
            <a:ext cx="2916189" cy="49315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3756B5E7-BDAF-4CC0-AFA5-3F2448B1B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86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6B5E7-BDAF-4CC0-AFA5-3F2448B1BDF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09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53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1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2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  <a:prstGeom prst="rect">
            <a:avLst/>
          </a:prstGeom>
        </p:spPr>
        <p:txBody>
          <a:bodyPr lIns="99551" tIns="49775" rIns="99551" bIns="49775"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87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11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2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4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43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2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HD 2To:01_Encours:MP • Hutchinson Bulletin Technique A4 PPT :HUTCH---Backrground-TechNews---Red.png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3" y="5874"/>
            <a:ext cx="7548245" cy="106768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2"/>
          <p:cNvSpPr txBox="1"/>
          <p:nvPr userDrawn="1"/>
        </p:nvSpPr>
        <p:spPr>
          <a:xfrm>
            <a:off x="337494" y="9876472"/>
            <a:ext cx="3361267" cy="438508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51" tIns="49775" rIns="99551" bIns="497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1500" dirty="0" err="1">
                <a:solidFill>
                  <a:srgbClr val="CD1619"/>
                </a:solidFill>
                <a:effectLst/>
                <a:latin typeface="ArialMT"/>
                <a:ea typeface="ＭＳ Ｐゴシック"/>
                <a:cs typeface="ArialMT"/>
              </a:rPr>
              <a:t>www.hutchinsonaftermaket.com</a:t>
            </a:r>
            <a:endParaRPr lang="fr-FR" sz="13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6292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843067" y="8343901"/>
            <a:ext cx="4998953" cy="1162049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sp>
        <p:nvSpPr>
          <p:cNvPr id="16" name="Zone de texte 6"/>
          <p:cNvSpPr txBox="1"/>
          <p:nvPr/>
        </p:nvSpPr>
        <p:spPr>
          <a:xfrm>
            <a:off x="1050608" y="1624330"/>
            <a:ext cx="5842000" cy="8001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N° </a:t>
            </a:r>
            <a:r>
              <a:rPr lang="fr-FR" sz="1200" b="1" dirty="0" smtClean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003</a:t>
            </a:r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11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/</a:t>
            </a:r>
            <a:r>
              <a:rPr lang="fr-FR" sz="12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2015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Automotive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spare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parts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Rechange automobile</a:t>
            </a:r>
            <a:endParaRPr lang="fr-FR" sz="1200" dirty="0">
              <a:effectLst/>
              <a:ea typeface="ＭＳ Ｐゴシック"/>
              <a:cs typeface="Times New Roman"/>
            </a:endParaRPr>
          </a:p>
        </p:txBody>
      </p:sp>
      <p:sp>
        <p:nvSpPr>
          <p:cNvPr id="17" name="Zone de texte 4"/>
          <p:cNvSpPr txBox="1"/>
          <p:nvPr/>
        </p:nvSpPr>
        <p:spPr>
          <a:xfrm>
            <a:off x="650144" y="2500026"/>
            <a:ext cx="6188392" cy="3757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z="24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The </a:t>
            </a:r>
            <a:r>
              <a:rPr lang="fr-FR" sz="24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stretchy</a:t>
            </a:r>
            <a:r>
              <a:rPr lang="fr-FR" sz="24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Poly V </a:t>
            </a:r>
            <a:r>
              <a:rPr lang="fr-FR" sz="24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belts</a:t>
            </a:r>
            <a:endParaRPr lang="fr-FR" sz="24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lvl="0"/>
            <a:endParaRPr lang="fr-FR" sz="24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lvl="0"/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 indent="-285750" algn="just">
              <a:spcAft>
                <a:spcPts val="565"/>
              </a:spcAft>
            </a:pP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Stretchy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Poly V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belts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equips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20% of new cars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registered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, 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and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it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will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increase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to 30% in a few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years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.</a:t>
            </a:r>
          </a:p>
          <a:p>
            <a:pPr algn="just"/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Hutchinson has been the first OE supplier to propose 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stretchy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Poly V on the Ford Focus in 2000.</a:t>
            </a:r>
          </a:p>
          <a:p>
            <a:pPr algn="just"/>
            <a:endParaRPr lang="fr-FR" sz="12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  <a:sym typeface="Wingdings" pitchFamily="2" charset="2"/>
            </a:endParaRPr>
          </a:p>
          <a:p>
            <a:pPr algn="just"/>
            <a:endParaRPr lang="fr-FR" sz="12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  <a:sym typeface="Wingdings" pitchFamily="2" charset="2"/>
            </a:endParaRPr>
          </a:p>
          <a:p>
            <a:pPr indent="-285750" algn="just">
              <a:spcAft>
                <a:spcPts val="565"/>
              </a:spcAft>
            </a:pP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The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advantages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of the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Hutchinson’s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stretchy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Poly V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belts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: </a:t>
            </a:r>
          </a:p>
          <a:p>
            <a:pPr indent="-285750" algn="just">
              <a:spcAft>
                <a:spcPts val="565"/>
              </a:spcAft>
            </a:pPr>
            <a:r>
              <a:rPr lang="fr-FR" sz="1400" dirty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</a:t>
            </a:r>
            <a:r>
              <a:rPr lang="fr-FR" sz="1200" b="1" dirty="0">
                <a:solidFill>
                  <a:srgbClr val="3AA935"/>
                </a:solidFill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belt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tension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that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remains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stable on long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term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,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thanks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to a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specific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and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patented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cable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endParaRPr lang="fr-FR" sz="1200" dirty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indent="-285750" algn="just">
              <a:spcAft>
                <a:spcPts val="565"/>
              </a:spcAft>
            </a:pPr>
            <a:r>
              <a:rPr lang="fr-FR" sz="1400" dirty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</a:t>
            </a:r>
            <a:r>
              <a:rPr lang="fr-FR" sz="1200" b="1" dirty="0">
                <a:solidFill>
                  <a:srgbClr val="3AA935"/>
                </a:solidFill>
                <a:latin typeface="Arial-BoldMT"/>
                <a:ea typeface="ＭＳ Ｐゴシック"/>
                <a:cs typeface="Arial-BoldMT"/>
              </a:rPr>
              <a:t> </a:t>
            </a:r>
            <a:r>
              <a:rPr lang="en-US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An easy fit </a:t>
            </a:r>
            <a:r>
              <a:rPr lang="en-US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with a lower initial strength to be provided during the installation</a:t>
            </a:r>
            <a:endParaRPr lang="fr-FR" sz="12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indent="-285750" algn="just">
              <a:spcAft>
                <a:spcPts val="565"/>
              </a:spcAft>
            </a:pPr>
            <a:r>
              <a:rPr lang="fr-FR" sz="1400" dirty="0" smtClean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Less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risks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of damage on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tensioners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/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idlers</a:t>
            </a:r>
            <a:r>
              <a:rPr lang="fr-FR" sz="12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and </a:t>
            </a:r>
            <a:r>
              <a:rPr lang="fr-FR" sz="12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pulleys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, due to a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lower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strengtht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applied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2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during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installation.</a:t>
            </a:r>
          </a:p>
          <a:p>
            <a:pPr indent="-285750" algn="just">
              <a:spcAft>
                <a:spcPts val="565"/>
              </a:spcAft>
            </a:pPr>
            <a:endParaRPr lang="fr-FR" sz="12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indent="-285750" algn="just">
              <a:spcAft>
                <a:spcPts val="565"/>
              </a:spcAft>
            </a:pPr>
            <a:endParaRPr lang="fr-FR" sz="1400" dirty="0" smtClean="0">
              <a:solidFill>
                <a:srgbClr val="FF0000"/>
              </a:solidFill>
              <a:latin typeface="AppleSymbols"/>
              <a:ea typeface="ＭＳ Ｐゴシック"/>
              <a:cs typeface="AppleSymbols"/>
            </a:endParaRPr>
          </a:p>
          <a:p>
            <a:pPr indent="-285750" algn="just">
              <a:spcAft>
                <a:spcPts val="565"/>
              </a:spcAft>
            </a:pPr>
            <a:endParaRPr lang="fr-FR" sz="1400" dirty="0">
              <a:solidFill>
                <a:srgbClr val="FF0000"/>
              </a:solidFill>
              <a:latin typeface="AppleSymbols"/>
              <a:ea typeface="ＭＳ Ｐゴシック"/>
              <a:cs typeface="AppleSymbols"/>
            </a:endParaRPr>
          </a:p>
          <a:p>
            <a:pPr indent="-285750" algn="just">
              <a:spcAft>
                <a:spcPts val="565"/>
              </a:spcAft>
            </a:pPr>
            <a:r>
              <a:rPr lang="fr-FR" sz="1400" dirty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	</a:t>
            </a:r>
            <a:r>
              <a:rPr lang="fr-FR" sz="1400" dirty="0" smtClean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		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The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stretchy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poly V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belts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need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the use of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specifical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				 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tool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(</a:t>
            </a:r>
            <a:r>
              <a:rPr lang="fr-FR" sz="1400" b="1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reference</a:t>
            </a:r>
            <a:r>
              <a:rPr lang="fr-FR" sz="1400" b="1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XK020</a:t>
            </a:r>
            <a:r>
              <a:rPr lang="fr-FR" sz="1400" b="1" dirty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)</a:t>
            </a:r>
          </a:p>
          <a:p>
            <a:pPr lvl="0" algn="just">
              <a:spcAft>
                <a:spcPts val="565"/>
              </a:spcAft>
            </a:pPr>
            <a:endParaRPr lang="fr-FR" sz="1300" dirty="0" smtClean="0">
              <a:solidFill>
                <a:srgbClr val="485258"/>
              </a:solidFill>
            </a:endParaRPr>
          </a:p>
        </p:txBody>
      </p:sp>
      <p:sp>
        <p:nvSpPr>
          <p:cNvPr id="18" name="Zone de texte 9"/>
          <p:cNvSpPr txBox="1"/>
          <p:nvPr/>
        </p:nvSpPr>
        <p:spPr>
          <a:xfrm>
            <a:off x="936308" y="8438516"/>
            <a:ext cx="5384800" cy="171513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ctr">
              <a:lnSpc>
                <a:spcPct val="120000"/>
              </a:lnSpc>
              <a:spcAft>
                <a:spcPts val="565"/>
              </a:spcAft>
            </a:pP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By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choosing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Hutchinson’s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stretchy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 Poly V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belts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you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400" b="1" dirty="0" err="1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get</a:t>
            </a:r>
            <a:r>
              <a:rPr lang="fr-FR" sz="1400" b="1" dirty="0" smtClean="0">
                <a:solidFill>
                  <a:srgbClr val="FFFFFF"/>
                </a:solidFill>
                <a:effectLst/>
                <a:latin typeface="Arial-BoldMT"/>
                <a:ea typeface="ＭＳ Ｐゴシック"/>
                <a:cs typeface="Arial-BoldMT"/>
              </a:rPr>
              <a:t>:</a:t>
            </a:r>
            <a:endParaRPr lang="fr-FR" sz="1200" dirty="0" smtClean="0">
              <a:solidFill>
                <a:srgbClr val="FFFFFF"/>
              </a:solidFill>
              <a:latin typeface="ArialMT"/>
              <a:ea typeface="ＭＳ Ｐゴシック"/>
              <a:cs typeface="Arial-BoldMT"/>
            </a:endParaRPr>
          </a:p>
          <a:p>
            <a:pPr marL="228600" indent="-228600" fontAlgn="ctr">
              <a:spcAft>
                <a:spcPts val="565"/>
              </a:spcAft>
              <a:buFontTx/>
              <a:buChar char="-"/>
            </a:pPr>
            <a:r>
              <a:rPr lang="fr-FR" sz="1200" dirty="0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An original </a:t>
            </a:r>
            <a:r>
              <a:rPr lang="fr-FR" sz="1200" dirty="0" err="1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product</a:t>
            </a:r>
            <a:endParaRPr lang="fr-FR" sz="1200" dirty="0" smtClean="0">
              <a:solidFill>
                <a:srgbClr val="FFFFFF"/>
              </a:solidFill>
              <a:latin typeface="ArialMT"/>
              <a:ea typeface="ＭＳ Ｐゴシック"/>
              <a:cs typeface="Arial-BoldMT"/>
            </a:endParaRPr>
          </a:p>
          <a:p>
            <a:pPr marL="228600" indent="-228600" fontAlgn="ctr">
              <a:spcAft>
                <a:spcPts val="565"/>
              </a:spcAft>
              <a:buFontTx/>
              <a:buChar char="-"/>
            </a:pPr>
            <a:r>
              <a:rPr lang="fr-FR" sz="1200" dirty="0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The </a:t>
            </a:r>
            <a:r>
              <a:rPr lang="fr-FR" sz="1200" dirty="0" err="1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insurance</a:t>
            </a:r>
            <a:r>
              <a:rPr lang="fr-FR" sz="1200" dirty="0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 to have a </a:t>
            </a:r>
            <a:r>
              <a:rPr lang="fr-FR" sz="1200" dirty="0" err="1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product</a:t>
            </a:r>
            <a:r>
              <a:rPr lang="fr-FR" sz="1200" dirty="0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200" dirty="0" err="1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easy</a:t>
            </a:r>
            <a:r>
              <a:rPr lang="fr-FR" sz="1200" dirty="0" smtClean="0">
                <a:solidFill>
                  <a:srgbClr val="FFFFFF"/>
                </a:solidFill>
                <a:latin typeface="ArialMT"/>
                <a:ea typeface="ＭＳ Ｐゴシック"/>
                <a:cs typeface="Arial-BoldMT"/>
              </a:rPr>
              <a:t> to fit</a:t>
            </a:r>
          </a:p>
        </p:txBody>
      </p:sp>
      <p:pic>
        <p:nvPicPr>
          <p:cNvPr id="11" name="Image 10" descr="HD 2To:01_Encours:MP • Hutchinson Bulletin Technique A4 PPT :Hutchi---Character---Red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540" y="8123238"/>
            <a:ext cx="1200150" cy="158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69" y="6494774"/>
            <a:ext cx="1714085" cy="128556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3165" l="9951" r="89995">
                        <a14:foregroundMark x1="32950" y1="37135" x2="42928" y2="70212"/>
                        <a14:foregroundMark x1="57429" y1="31542" x2="66913" y2="508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3433" y="1624330"/>
            <a:ext cx="2520526" cy="189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143</Words>
  <Application>Microsoft Office PowerPoint</Application>
  <PresentationFormat>Personnalisé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Leuliet</dc:creator>
  <cp:lastModifiedBy>Olivier BERLIOZ</cp:lastModifiedBy>
  <cp:revision>93</cp:revision>
  <cp:lastPrinted>2015-11-19T13:25:09Z</cp:lastPrinted>
  <dcterms:created xsi:type="dcterms:W3CDTF">2014-05-12T09:14:20Z</dcterms:created>
  <dcterms:modified xsi:type="dcterms:W3CDTF">2017-02-28T08:36:29Z</dcterms:modified>
</cp:coreProperties>
</file>